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661C8-E8A1-422A-B303-4D5AE32606BE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E9725-E593-4038-AEDC-1BA1F1A49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6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9725-E593-4038-AEDC-1BA1F1A49BA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9725-E593-4038-AEDC-1BA1F1A49BA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9725-E593-4038-AEDC-1BA1F1A49BA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9725-E593-4038-AEDC-1BA1F1A49BA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9725-E593-4038-AEDC-1BA1F1A49BA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9725-E593-4038-AEDC-1BA1F1A49BA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9725-E593-4038-AEDC-1BA1F1A49BA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9725-E593-4038-AEDC-1BA1F1A49BA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D0D39B-2700-4391-9871-5AB9EF57D305}" type="datetimeFigureOut">
              <a:rPr lang="en-US" smtClean="0"/>
              <a:pPr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402E13-EFFB-44F0-9C16-680F703A3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Harper Lee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(1926 - )</a:t>
            </a:r>
            <a:endParaRPr lang="en-US" dirty="0"/>
          </a:p>
        </p:txBody>
      </p:sp>
      <p:pic>
        <p:nvPicPr>
          <p:cNvPr id="5" name="Picture 6" descr="http://www.biography.com/images/database_images/16878.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"/>
            <a:ext cx="3276600" cy="4326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400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Nelle Harper Lee was born on April 28, 1926, in Monroeville, Alabama.</a:t>
            </a:r>
          </a:p>
          <a:p>
            <a:r>
              <a:rPr lang="en-US" sz="3000" dirty="0" smtClean="0"/>
              <a:t>Lee is a descendent of Robert E. Lee, and her father was a newspaper editor and proprietor, a senator, and a lawyer.</a:t>
            </a:r>
          </a:p>
          <a:p>
            <a:r>
              <a:rPr lang="en-US" sz="3000" dirty="0" smtClean="0"/>
              <a:t>One of Lee’s closest childhood friends was Truman Capote, whom Lee protected from bullies, since she was tougher than many boys.</a:t>
            </a:r>
          </a:p>
          <a:p>
            <a:r>
              <a:rPr lang="en-US" sz="3000" dirty="0" smtClean="0"/>
              <a:t>In high school, Lee developed an interest in English literature and she went to the Huntington College to pursue studies in English.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Later, she transferred to the University of Alabama to study law, but eventually expressed that writing was her true passion.</a:t>
            </a:r>
          </a:p>
          <a:p>
            <a:r>
              <a:rPr lang="en-US" sz="2700" dirty="0" smtClean="0"/>
              <a:t>After a summer in Oxford University in England, Lee dropped out of school to move to New York to pursue a career in writing.</a:t>
            </a:r>
          </a:p>
          <a:p>
            <a:r>
              <a:rPr lang="en-US" sz="2700" dirty="0" smtClean="0"/>
              <a:t>In 1949, 23-year-old Harper Lee worked for airlines in New York city as a ticket agent to support herself.</a:t>
            </a:r>
          </a:p>
          <a:p>
            <a:r>
              <a:rPr lang="en-US" sz="2700" dirty="0" smtClean="0"/>
              <a:t>She later befriended a Broadway composer and his wife, the Browns, who gave her a generous Christmas gift—they offered to support her for one year so she could write.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74676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During that time, she composed </a:t>
            </a:r>
            <a:r>
              <a:rPr lang="en-US" sz="3000" i="1" dirty="0" smtClean="0"/>
              <a:t>To Kill a Mockingbird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With the help of her editor and agent, she finished the novel in 1959.</a:t>
            </a:r>
          </a:p>
          <a:p>
            <a:r>
              <a:rPr lang="en-US" sz="3000" dirty="0" smtClean="0"/>
              <a:t>Later that year, Lee went to Kansas to help her friend Truman Capote research the murder of the Clutter family; he was writing about the incident for </a:t>
            </a:r>
            <a:r>
              <a:rPr lang="en-US" sz="3000" i="1" dirty="0" smtClean="0"/>
              <a:t>The New Yorker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She helped him conduct interviews of people impacted by the murder and the suspects themselves.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Capote compiled their research and interviews into the book </a:t>
            </a:r>
            <a:r>
              <a:rPr lang="en-US" sz="3000" i="1" dirty="0" smtClean="0"/>
              <a:t>In Cold Blood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In the meantime, </a:t>
            </a:r>
            <a:r>
              <a:rPr lang="en-US" sz="3000" i="1" dirty="0" smtClean="0"/>
              <a:t>To Kill a Mockingbird</a:t>
            </a:r>
            <a:r>
              <a:rPr lang="en-US" sz="3000" dirty="0" smtClean="0"/>
              <a:t> became a very popular book, praised by the Literary Guild.</a:t>
            </a:r>
          </a:p>
          <a:p>
            <a:r>
              <a:rPr lang="en-US" sz="3000" dirty="0" smtClean="0"/>
              <a:t>The following year, the novel won a Pulitzer Prize and several other literary awards.</a:t>
            </a:r>
          </a:p>
          <a:p>
            <a:r>
              <a:rPr lang="en-US" sz="3000" dirty="0" smtClean="0"/>
              <a:t>In 1962, a screenplay based on the book was made into a movie starring Gregory Peck.  Lee was on set during the making of the movie and granted interviews during that time.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r>
              <a:rPr lang="en-US" sz="2900" dirty="0" smtClean="0"/>
              <a:t>By the mid-1960’s, Lee was reportedly working on a second novel, but it was never published.</a:t>
            </a:r>
          </a:p>
          <a:p>
            <a:r>
              <a:rPr lang="en-US" sz="2900" dirty="0" smtClean="0"/>
              <a:t>Lee accepted a position on the National Council of the Arts at the request of President Lyndon Johnson.</a:t>
            </a:r>
          </a:p>
          <a:p>
            <a:r>
              <a:rPr lang="en-US" sz="2900" dirty="0" smtClean="0"/>
              <a:t>Since </a:t>
            </a:r>
            <a:r>
              <a:rPr lang="en-US" sz="2900" smtClean="0"/>
              <a:t>the 1970’s, </a:t>
            </a:r>
            <a:r>
              <a:rPr lang="en-US" sz="2900" dirty="0" smtClean="0"/>
              <a:t>Harper Lee has retreated from public life, refusing interviews about her novel.</a:t>
            </a:r>
          </a:p>
          <a:p>
            <a:r>
              <a:rPr lang="en-US" sz="2900" dirty="0" smtClean="0"/>
              <a:t>She is currently living in New York City, active in her church and community, and visits her sister in Monroeville.</a:t>
            </a:r>
            <a:endParaRPr lang="en-US" sz="29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nypost.com/seven/04302007/photos/cet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599"/>
            <a:ext cx="2286000" cy="36288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343400"/>
            <a:ext cx="2743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Harper Lee with the actress who played Scout</a:t>
            </a:r>
            <a:endParaRPr lang="en-US" sz="2500" dirty="0"/>
          </a:p>
        </p:txBody>
      </p:sp>
      <p:pic>
        <p:nvPicPr>
          <p:cNvPr id="18436" name="Picture 4" descr="http://graphics8.nytimes.com/images/2006/06/11/books/11shields.1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28600"/>
            <a:ext cx="2438400" cy="22715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43400" y="2514600"/>
            <a:ext cx="4267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0" dirty="0" smtClean="0"/>
              <a:t>Harper Lee in the courthouse in Monroeville, Ala., May 1961. </a:t>
            </a:r>
            <a:endParaRPr lang="en-US" sz="2300" dirty="0"/>
          </a:p>
        </p:txBody>
      </p:sp>
      <p:pic>
        <p:nvPicPr>
          <p:cNvPr id="9" name="Picture 2" descr="http://wpcontent.answers.com/wikipedia/en/2/27/Pakulale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505200"/>
            <a:ext cx="2695613" cy="304459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867400" y="43434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Harper Lee with producer Alan J. </a:t>
            </a:r>
            <a:r>
              <a:rPr lang="en-US" sz="2000" dirty="0" err="1" smtClean="0"/>
              <a:t>Pakula</a:t>
            </a:r>
            <a:r>
              <a:rPr lang="en-US" sz="2000" dirty="0" smtClean="0"/>
              <a:t> in a 1962 publicity photo for the film of </a:t>
            </a:r>
            <a:r>
              <a:rPr lang="en-US" sz="2000" i="1" dirty="0" smtClean="0"/>
              <a:t>To Kill a Mockingbird.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www.mysticmoviereviews.com/images/to-kill-a-mockingbird-first-edi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594" y="228600"/>
            <a:ext cx="2385965" cy="350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38400" y="304800"/>
            <a:ext cx="3505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Cover of the first edition of the novel</a:t>
            </a:r>
            <a:endParaRPr lang="en-US" sz="2500" dirty="0"/>
          </a:p>
        </p:txBody>
      </p:sp>
      <p:pic>
        <p:nvPicPr>
          <p:cNvPr id="20488" name="Picture 8" descr="http://news.bbc.co.uk/nol/shared/spl/hi/pop_ups/03/entertainment_gregory_peck_remembered/img/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371600"/>
            <a:ext cx="2286000" cy="2286000"/>
          </a:xfrm>
          <a:prstGeom prst="rect">
            <a:avLst/>
          </a:prstGeom>
          <a:noFill/>
        </p:spPr>
      </p:pic>
      <p:pic>
        <p:nvPicPr>
          <p:cNvPr id="20490" name="Picture 10" descr="http://img2.timeinc.net/ew/dynamic/imgs/080407/best-lawyers/atticus-finch_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895600"/>
            <a:ext cx="2857500" cy="3810000"/>
          </a:xfrm>
          <a:prstGeom prst="rect">
            <a:avLst/>
          </a:prstGeom>
          <a:noFill/>
        </p:spPr>
      </p:pic>
      <p:pic>
        <p:nvPicPr>
          <p:cNvPr id="20492" name="Picture 12" descr="https://wikiwebclass.wikispaces.com/file/view/atticusfinc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962400"/>
            <a:ext cx="4087356" cy="2667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867400" y="1066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Images of Gregory Peck as Atticus Finch and Mary </a:t>
            </a:r>
            <a:r>
              <a:rPr lang="en-US" sz="2000" dirty="0" err="1" smtClean="0"/>
              <a:t>Badham</a:t>
            </a:r>
            <a:r>
              <a:rPr lang="en-US" sz="2000" dirty="0" smtClean="0"/>
              <a:t> as Scout.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5019</TotalTime>
  <Words>510</Words>
  <Application>Microsoft Office PowerPoint</Application>
  <PresentationFormat>On-screen Show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Harper Lee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Harper Lee</dc:title>
  <dc:creator>hfs2</dc:creator>
  <cp:lastModifiedBy>hfs2</cp:lastModifiedBy>
  <cp:revision>16</cp:revision>
  <dcterms:created xsi:type="dcterms:W3CDTF">2009-02-20T16:21:49Z</dcterms:created>
  <dcterms:modified xsi:type="dcterms:W3CDTF">2015-01-16T21:36:09Z</dcterms:modified>
</cp:coreProperties>
</file>